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8.jpg" ContentType="image/jpeg"/>
  <Override PartName="/ppt/media/image29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3" r:id="rId6"/>
    <p:sldId id="270" r:id="rId7"/>
    <p:sldId id="273" r:id="rId8"/>
    <p:sldId id="274" r:id="rId9"/>
    <p:sldId id="275" r:id="rId10"/>
    <p:sldId id="288" r:id="rId11"/>
    <p:sldId id="276" r:id="rId12"/>
    <p:sldId id="289" r:id="rId13"/>
    <p:sldId id="277" r:id="rId14"/>
    <p:sldId id="286" r:id="rId15"/>
    <p:sldId id="290" r:id="rId16"/>
    <p:sldId id="291" r:id="rId17"/>
    <p:sldId id="278" r:id="rId18"/>
    <p:sldId id="287" r:id="rId19"/>
    <p:sldId id="279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80" r:id="rId29"/>
    <p:sldId id="295" r:id="rId30"/>
    <p:sldId id="296" r:id="rId31"/>
    <p:sldId id="272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Yeseva One" pitchFamily="2" charset="7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5" autoAdjust="0"/>
    <p:restoredTop sz="94167" autoAdjust="0"/>
  </p:normalViewPr>
  <p:slideViewPr>
    <p:cSldViewPr>
      <p:cViewPr varScale="1">
        <p:scale>
          <a:sx n="92" d="100"/>
          <a:sy n="92" d="100"/>
        </p:scale>
        <p:origin x="97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9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 Deng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19400" y="2494967"/>
            <a:ext cx="14309853" cy="716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37650" y="2705300"/>
            <a:ext cx="13494331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was introduced by Ian Goodfellow in 2014. It consists of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Creates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Distinguishes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54" y="4847324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913320"/>
            <a:ext cx="13354679" cy="6001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556048" y="3208272"/>
            <a:ext cx="12801600" cy="5475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use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tries to minimize the difference between real and generated data, while the discriminator tries to maximize it.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114" y="3885453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6024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200" y="2682679"/>
            <a:ext cx="91440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7A47-CBF0-9845-8E66-141D9960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85950"/>
            <a:ext cx="8221915" cy="73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4FF5A-FAC1-6042-A019-FC0D97A3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191500"/>
            <a:ext cx="4582180" cy="73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911600"/>
            <a:ext cx="740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3271152"/>
            <a:ext cx="10820399" cy="59859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Blue line: the output of discriminator.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521170"/>
                <a:ext cx="10493829" cy="5609228"/>
              </a:xfrm>
              <a:prstGeom prst="rect">
                <a:avLst/>
              </a:prstGeom>
              <a:blipFill>
                <a:blip r:embed="rId3"/>
                <a:stretch>
                  <a:fillRect l="-2053" t="-226" r="-725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238316"/>
            <a:ext cx="15316200" cy="7546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goal of GANs is to train a generator G and a discriminator D to generate data that resembles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74627"/>
                <a:ext cx="15316200" cy="7309693"/>
              </a:xfrm>
              <a:prstGeom prst="rect">
                <a:avLst/>
              </a:prstGeom>
              <a:blipFill>
                <a:blip r:embed="rId3"/>
                <a:stretch>
                  <a:fillRect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80" y="6591300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0" y="8801100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80" y="4991100"/>
            <a:ext cx="805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078602"/>
            <a:ext cx="12110732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69" y="2535760"/>
                <a:ext cx="12089700" cy="7309693"/>
              </a:xfrm>
              <a:prstGeom prst="rect">
                <a:avLst/>
              </a:prstGeom>
              <a:blipFill>
                <a:blip r:embed="rId3"/>
                <a:stretch>
                  <a:fillRect t="-173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28" y="3861315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69" y="6504122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419" y="8833643"/>
            <a:ext cx="3517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38200" y="2967589"/>
            <a:ext cx="9916819" cy="67080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Comparing with the diagram of distribution change: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much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1, indicating that the data point is almost certainly from the real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0, indicating that the data point is almost certainly from the generated data.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≈ 0.5, indicating that the discriminator cannot confidently determine whether the data point is </a:t>
                </a:r>
                <a:r>
                  <a:rPr lang="en-IE" sz="2800" dirty="0" err="1">
                    <a:solidFill>
                      <a:srgbClr val="000000"/>
                    </a:solidFill>
                    <a:latin typeface="Nunito Sans"/>
                  </a:rPr>
                  <a:t>realor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generated, giving each a 50% probability.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3253136"/>
                <a:ext cx="9773729" cy="6173485"/>
              </a:xfrm>
              <a:prstGeom prst="rect">
                <a:avLst/>
              </a:prstGeom>
              <a:blipFill>
                <a:blip r:embed="rId3"/>
                <a:stretch>
                  <a:fillRect t="-205" r="-3247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589777"/>
            <a:ext cx="4496632" cy="1331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03CAA-0271-1043-8691-3AF0E517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880630"/>
            <a:ext cx="5486202" cy="383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45190-5B28-3D4C-942D-0391D744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066206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1148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81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Evaluate the impact of data augmentation techniques in GAN.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247900"/>
            <a:ext cx="14843253" cy="76777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Animal Faces-HQ (AFHQ) dataset contains 16,130 high-quality images of animal faces. 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Images are originally 512x512 pixels, downscaled to 128x128 pixels for memory efficiency during training.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5777427"/>
            <a:ext cx="6989524" cy="3992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731278"/>
            <a:ext cx="15071853" cy="6580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24002" y="3030869"/>
            <a:ext cx="14599232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takes a 100-dimensional noise vector, has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and batch normalization, and outputs a 3×128×128 image.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takes a 3×128×128 image as input, has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activation, batch normalization, and dropout and outputs a single probability value indicating real or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 epochs of training using this dataset.</a:t>
            </a:r>
          </a:p>
        </p:txBody>
      </p:sp>
    </p:spTree>
    <p:extLst>
      <p:ext uri="{BB962C8B-B14F-4D97-AF65-F5344CB8AC3E}">
        <p14:creationId xmlns:p14="http://schemas.microsoft.com/office/powerpoint/2010/main" val="38919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25000" y="114300"/>
            <a:ext cx="8754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Generate Cat 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D1E52-6F04-8F48-A228-5E0104A6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38300"/>
            <a:ext cx="8229600" cy="82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722418" y="2628900"/>
            <a:ext cx="14249400" cy="7239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Active in art creation, face generation, medical imaging, and style transfer.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307498" y="3203900"/>
            <a:ext cx="9753601" cy="583726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0593" y="3521726"/>
            <a:ext cx="9290506" cy="5239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NCE?: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2010 by Gutmann is a statistical method that simplifies learning by contrasting real data with noise.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Two data inputs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Real data and noise samples.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model classifies between real and noisy data using binary classification.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4671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903171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51381" y="2185988"/>
            <a:ext cx="15237829" cy="7612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87360" y="2496607"/>
            <a:ext cx="14801850" cy="7301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VAE?: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Introduced in 2013 by Kingma, 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Encoder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Compresses the input data into latent space.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Decoder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Rebuilds the data from the latent space.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</a:t>
            </a:r>
            <a:r>
              <a:rPr lang="en-IE" sz="2800">
                <a:solidFill>
                  <a:srgbClr val="000000"/>
                </a:solidFill>
                <a:latin typeface="Nunito Sans"/>
              </a:rPr>
              <a:t>and outlier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12" y="4792262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13 -0.158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" y="-87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93827E-6 L -0.00095 0.154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7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494967"/>
            <a:ext cx="15529053" cy="7243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2765190"/>
            <a:ext cx="14741231" cy="676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Introduced in 2020 by Jonathan, these models 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Forward Process: Gradually adds Gaussian noise to the data.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• Reverse Process: 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Reverse the noise addition to reconstruct the original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audio synthesis, and medical imaging.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85" y="4979546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6855</TotalTime>
  <Words>1702</Words>
  <Application>Microsoft Macintosh PowerPoint</Application>
  <PresentationFormat>Custom</PresentationFormat>
  <Paragraphs>291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Nunito Sans Heavy</vt:lpstr>
      <vt:lpstr>Nunito Sans</vt:lpstr>
      <vt:lpstr>Libre Baskerville</vt:lpstr>
      <vt:lpstr>Yeseva One</vt:lpstr>
      <vt:lpstr>Cambria Math</vt:lpstr>
      <vt:lpstr>Calibri</vt:lpstr>
      <vt:lpstr>Nunito Sans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478</cp:revision>
  <dcterms:created xsi:type="dcterms:W3CDTF">2006-08-16T00:00:00Z</dcterms:created>
  <dcterms:modified xsi:type="dcterms:W3CDTF">2024-09-19T07:43:35Z</dcterms:modified>
  <dc:identifier>DAF_p7YEKQg</dc:identifier>
</cp:coreProperties>
</file>